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50" r:id="rId36"/>
    <p:sldId id="322" r:id="rId37"/>
    <p:sldId id="326" r:id="rId38"/>
    <p:sldId id="327" r:id="rId39"/>
    <p:sldId id="328" r:id="rId40"/>
    <p:sldId id="348" r:id="rId41"/>
    <p:sldId id="331" r:id="rId42"/>
    <p:sldId id="329" r:id="rId43"/>
    <p:sldId id="349" r:id="rId44"/>
    <p:sldId id="332" r:id="rId45"/>
    <p:sldId id="334" r:id="rId46"/>
    <p:sldId id="343" r:id="rId47"/>
    <p:sldId id="351" r:id="rId48"/>
    <p:sldId id="337" r:id="rId49"/>
  </p:sldIdLst>
  <p:sldSz cx="9144000" cy="6858000" type="screen4x3"/>
  <p:notesSz cx="6858000" cy="9144000"/>
  <p:embeddedFontLst>
    <p:embeddedFont>
      <p:font typeface="Quattrocento Sans" charset="0"/>
      <p:regular r:id="rId51"/>
      <p:bold r:id="rId52"/>
      <p:italic r:id="rId53"/>
      <p:boldItalic r:id="rId54"/>
    </p:embeddedFont>
    <p:embeddedFont>
      <p:font typeface="宋体" pitchFamily="2" charset="-122"/>
      <p:regular r:id="rId55"/>
    </p:embeddedFont>
    <p:embeddedFont>
      <p:font typeface="Agency FB" pitchFamily="34" charset="0"/>
      <p:regular r:id="rId56"/>
      <p:bold r:id="rId57"/>
    </p:embeddedFont>
    <p:embeddedFont>
      <p:font typeface="Rockwell Extra Bold" pitchFamily="18" charset="0"/>
      <p:bold r:id="rId58"/>
    </p:embeddedFont>
    <p:embeddedFont>
      <p:font typeface="Lora" charset="0"/>
      <p:regular r:id="rId59"/>
      <p:bold r:id="rId60"/>
      <p:italic r:id="rId61"/>
      <p:boldItalic r:id="rId62"/>
    </p:embeddedFont>
    <p:embeddedFont>
      <p:font typeface="Pristina" pitchFamily="66" charset="0"/>
      <p:regular r:id="rId63"/>
    </p:embeddedFont>
    <p:embeddedFont>
      <p:font typeface="Arial Unicode MS" pitchFamily="34" charset="-128"/>
      <p:regular r:id="rId64"/>
    </p:embeddedFont>
    <p:embeddedFont>
      <p:font typeface="Calibri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07" autoAdjust="0"/>
  </p:normalViewPr>
  <p:slideViewPr>
    <p:cSldViewPr snapToGrid="0">
      <p:cViewPr>
        <p:scale>
          <a:sx n="100" d="100"/>
          <a:sy n="100" d="100"/>
        </p:scale>
        <p:origin x="-1944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1" y="452400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1" y="124950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6" y="1238355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1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489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7133579" cy="1007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4681897"/>
            <a:ext cx="215966" cy="456531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443996"/>
            <a:ext cx="1842038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4" y="443996"/>
            <a:ext cx="3743325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2" y="4478471"/>
            <a:ext cx="1977567" cy="73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5" y="4616737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6145775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504977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456273" y="-245008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211742" y="1994636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9" y="2178111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456272" y="95974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211742" y="320029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347618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456274" y="213182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211742" y="4371464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466599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456273" y="32896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211743" y="5529292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9" y="5821457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user‘s order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504036" y="229054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3460414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4624753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579746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3" y="601410"/>
            <a:ext cx="177719" cy="70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481135" y="352983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725663" y="259262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60" y="2900422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481134" y="16032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725662" y="3842893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4147382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481134" y="284247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725662" y="5082117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60" y="5235745"/>
            <a:ext cx="507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received sale code which can be applied to all store from application</a:t>
            </a: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1" y="957395"/>
            <a:ext cx="139061" cy="66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8" y="2875723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7" y="4036644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7" y="5337341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7" y="4224633"/>
            <a:ext cx="6747113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Management 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5" y="546932"/>
            <a:ext cx="4651855" cy="2253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431079"/>
            <a:ext cx="208500" cy="249627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1" y="1793878"/>
            <a:ext cx="2466975" cy="3270249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3143563"/>
            <a:ext cx="767798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50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7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7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3143563"/>
            <a:ext cx="1047872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5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2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2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8" y="2745063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7" y="1464439"/>
            <a:ext cx="120700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6" y="1345662"/>
            <a:ext cx="151703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9" y="2240234"/>
            <a:ext cx="150328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6" y="4399651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4509558"/>
            <a:ext cx="105280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6194496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551638"/>
            <a:ext cx="5695912" cy="425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369975"/>
            <a:ext cx="184978" cy="370775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00" y="1010481"/>
            <a:ext cx="6048375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3" y="555892"/>
            <a:ext cx="6712669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192606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" y="1081452"/>
            <a:ext cx="7975047" cy="54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686175" y="902963"/>
            <a:ext cx="5457825" cy="2606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90306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588072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617037"/>
            <a:ext cx="257845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759649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1354" y="231081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3066998"/>
            <a:ext cx="416191" cy="5549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8216" y="3129477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0346" y="3969701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4676135"/>
            <a:ext cx="416191" cy="4924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9" y="4747325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6" y="3102781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6" y="4484767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9" y="2220021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3895884"/>
            <a:ext cx="416191" cy="4950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4" y="230239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4" y="3202494"/>
            <a:ext cx="332669" cy="44355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4597465"/>
            <a:ext cx="342902" cy="596391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555892"/>
            <a:ext cx="5618662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55599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75818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9" y="3775190"/>
            <a:ext cx="1337113" cy="10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3790177"/>
            <a:ext cx="1117342" cy="115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425092"/>
            <a:ext cx="633022" cy="8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1194252"/>
            <a:ext cx="1598108" cy="11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355859"/>
            <a:ext cx="1451172" cy="8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433879"/>
            <a:ext cx="552088" cy="7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3" y="236642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9" y="23807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68575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7" y="241043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760531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Evironment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3" y="238715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1" y="2745352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529299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8" y="532092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5320929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532092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2" y="1386632"/>
            <a:ext cx="695233" cy="9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240154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3" y="3849495"/>
            <a:ext cx="736019" cy="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9" y="3744867"/>
            <a:ext cx="934815" cy="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712143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716706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568950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570074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8" y="5716370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57223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7" y="545260"/>
            <a:ext cx="5180421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8452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95218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9" y="1062106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3SAO 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9" name="Picture 38" descr="Level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2" y="884306"/>
            <a:ext cx="3941193" cy="5449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9" y="1827925"/>
            <a:ext cx="5817845" cy="4500952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2537836"/>
            <a:ext cx="1293506" cy="1730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6" y="3743901"/>
            <a:ext cx="895997" cy="1195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4258506"/>
            <a:ext cx="852308" cy="1138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2" y="1992234"/>
            <a:ext cx="998417" cy="1316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388771" y="251954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78065" y="477291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2" y="6432538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32786" y="427095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0158" y="251954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4" y="454073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90" y="1325993"/>
            <a:ext cx="214343" cy="33000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5680" y="5207031"/>
            <a:ext cx="1182340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1456" y="2205625"/>
            <a:ext cx="119380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4" y="555892"/>
            <a:ext cx="6010417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493564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2" y="1062106"/>
            <a:ext cx="4048535" cy="55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1" y="555892"/>
            <a:ext cx="602776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3558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7" y="870781"/>
            <a:ext cx="3954063" cy="540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8" y="2952186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555892"/>
            <a:ext cx="596273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50061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850766"/>
            <a:ext cx="4017108" cy="54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438327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2305451"/>
            <a:ext cx="259322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anywhere users want to use it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2154439"/>
            <a:ext cx="236631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server has ability to detect DDoS attacks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694599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MVC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paradigm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589183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2169984"/>
            <a:ext cx="246069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589185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Privacy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2169984"/>
            <a:ext cx="213167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870782"/>
            <a:ext cx="5849341" cy="58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https://scontent.fhan2-2.fna.fbcdn.net/v/t1.15752-9/39211686_2099707480104214_6869714445224902656_n.png?_nc_cat=0&amp;oh=c657ac16ca9196330e9bd73cf76dbbb7&amp;oe=5BF3F1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999797"/>
            <a:ext cx="6590951" cy="520831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3222456" y="6304743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5814014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509911"/>
            <a:ext cx="6601182" cy="37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535710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8" y="534787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381841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381839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4" y="1509910"/>
            <a:ext cx="273367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1265260"/>
            <a:ext cx="6113800" cy="473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1" y="2212396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2204877"/>
            <a:ext cx="444188" cy="5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7" y="3362590"/>
            <a:ext cx="407565" cy="5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3347537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145143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501951"/>
            <a:ext cx="4363448" cy="125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4262010"/>
            <a:ext cx="8133167" cy="35377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3892352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1" y="3993056"/>
            <a:ext cx="335299" cy="485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8" y="4030952"/>
            <a:ext cx="306329" cy="3497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5" y="3985800"/>
            <a:ext cx="274295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3993326"/>
            <a:ext cx="267154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3" y="4003861"/>
            <a:ext cx="288389" cy="4569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6" y="3993057"/>
            <a:ext cx="292119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3993057"/>
            <a:ext cx="0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3012662"/>
            <a:ext cx="4176" cy="9731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5472854"/>
            <a:ext cx="649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5300675"/>
            <a:ext cx="8062" cy="10051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2452275"/>
            <a:ext cx="145143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5605066"/>
            <a:ext cx="201045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60" y="2116376"/>
            <a:ext cx="1964877" cy="689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5613901"/>
            <a:ext cx="183144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3" y="2232187"/>
            <a:ext cx="1458387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094743" y="5529253"/>
            <a:ext cx="1563482" cy="467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and</a:t>
            </a:r>
            <a:r>
              <a:rPr lang="en" sz="1400" dirty="0" smtClean="0"/>
              <a:t> Q&amp;A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364776"/>
            <a:ext cx="183566" cy="280885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1327694"/>
            <a:ext cx="1558292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1327694"/>
            <a:ext cx="1558292" cy="410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1327693"/>
            <a:ext cx="1563744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571161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5708470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7" y="5712921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881503"/>
            <a:ext cx="6390910" cy="540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6286420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6260523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846293"/>
            <a:ext cx="6448213" cy="5414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545260"/>
            <a:ext cx="3825766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379141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6" y="1360243"/>
            <a:ext cx="1896533" cy="498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360242"/>
            <a:ext cx="1890800" cy="549775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882233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882231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6231466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Nearby 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9" y="979781"/>
            <a:ext cx="6170894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1566" y="6231466"/>
            <a:ext cx="30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Controller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31" y="979781"/>
            <a:ext cx="6170893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70" y="951991"/>
            <a:ext cx="6224483" cy="510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695485"/>
            <a:ext cx="377516" cy="5033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" y="1592882"/>
            <a:ext cx="381561" cy="5087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807169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5" y="2881677"/>
            <a:ext cx="16479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6751" y="6159126"/>
            <a:ext cx="4348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by Product Sequence 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9" y="1328544"/>
            <a:ext cx="1597025" cy="715433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0033" y="1500737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5836696"/>
            <a:ext cx="2891912" cy="715433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5974510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8" y="1333804"/>
            <a:ext cx="1597025" cy="715433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94" name="AutoShape 96"/>
          <p:cNvCxnSpPr>
            <a:cxnSpLocks noChangeShapeType="1"/>
            <a:stCxn id="83" idx="2"/>
          </p:cNvCxnSpPr>
          <p:nvPr/>
        </p:nvCxnSpPr>
        <p:spPr bwMode="black">
          <a:xfrm flipH="1">
            <a:off x="5456240" y="2049236"/>
            <a:ext cx="2519291" cy="378745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AutoShape 96"/>
          <p:cNvCxnSpPr>
            <a:cxnSpLocks noChangeShapeType="1"/>
            <a:stCxn id="55" idx="2"/>
          </p:cNvCxnSpPr>
          <p:nvPr/>
        </p:nvCxnSpPr>
        <p:spPr bwMode="black">
          <a:xfrm>
            <a:off x="1160572" y="2043977"/>
            <a:ext cx="2497029" cy="379271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7" y="4699444"/>
            <a:ext cx="1524467" cy="715433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90" y="2473401"/>
            <a:ext cx="1711325" cy="715433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4845493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252420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7" y="3587910"/>
            <a:ext cx="1711325" cy="715433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365141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4638040"/>
            <a:ext cx="1529732" cy="715433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2" y="2433364"/>
            <a:ext cx="1711325" cy="715433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6" y="4720589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2496864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3592209"/>
            <a:ext cx="1711325" cy="715433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3630309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389618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489937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7" y="2609787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737242" y="3648361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49347" y="4719312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 flipV="1">
            <a:off x="1959084" y="1639237"/>
            <a:ext cx="910949" cy="4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23426" y="1639237"/>
            <a:ext cx="1153592" cy="5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08" idx="3"/>
          </p:cNvCxnSpPr>
          <p:nvPr/>
        </p:nvCxnSpPr>
        <p:spPr>
          <a:xfrm flipV="1">
            <a:off x="2407715" y="2829181"/>
            <a:ext cx="1158117" cy="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>
            <a:off x="5456240" y="2748287"/>
            <a:ext cx="1262302" cy="4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 flipV="1">
            <a:off x="3233582" y="3879194"/>
            <a:ext cx="503660" cy="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>
            <a:off x="5441183" y="3879194"/>
            <a:ext cx="496102" cy="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  <a:endCxn id="110" idx="3"/>
          </p:cNvCxnSpPr>
          <p:nvPr/>
        </p:nvCxnSpPr>
        <p:spPr>
          <a:xfrm flipH="1">
            <a:off x="3727073" y="4950145"/>
            <a:ext cx="322274" cy="3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  <a:endCxn id="122" idx="1"/>
          </p:cNvCxnSpPr>
          <p:nvPr/>
        </p:nvCxnSpPr>
        <p:spPr>
          <a:xfrm>
            <a:off x="4914900" y="4950145"/>
            <a:ext cx="254296" cy="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925129"/>
            <a:ext cx="1146412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7" y="393737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770" y="4470853"/>
            <a:ext cx="169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393737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4359" y="4470853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59" y="1925128"/>
            <a:ext cx="1696297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6" y="3788731"/>
            <a:ext cx="524099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2" y="6480774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7" y="900763"/>
            <a:ext cx="3768871" cy="4156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900763"/>
            <a:ext cx="3400116" cy="4500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5146529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5516336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4089"/>
              </p:ext>
            </p:extLst>
          </p:nvPr>
        </p:nvGraphicFramePr>
        <p:xfrm>
          <a:off x="1150012" y="1388975"/>
          <a:ext cx="7011963" cy="46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97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7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9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95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61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Types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Stages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Unit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Intergration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System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Acceptance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Function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 smtClean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GUI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Performance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729440"/>
            <a:ext cx="1314206" cy="18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3" y="1593285"/>
            <a:ext cx="1360955" cy="1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3561401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360791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3" y="1175008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747194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3" y="1639801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3" y="4134490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2" y="4666337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9" y="4578256"/>
            <a:ext cx="1393801" cy="20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8" y="6434105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1056760"/>
            <a:ext cx="8857994" cy="48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4" y="1229083"/>
            <a:ext cx="4366465" cy="2871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4101059"/>
            <a:ext cx="4347914" cy="275694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8" y="569466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1320147"/>
            <a:ext cx="4376560" cy="2491604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3811751"/>
            <a:ext cx="4361834" cy="294713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8" y="569466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9" y="1689904"/>
            <a:ext cx="707161" cy="9428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9" y="1935157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696757"/>
            <a:ext cx="600000" cy="8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83340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3709261"/>
            <a:ext cx="520762" cy="7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365632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100%</a:t>
            </a:r>
            <a:r>
              <a:rPr lang="en-US" sz="3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3147557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42751" y="1375984"/>
            <a:ext cx="3877074" cy="652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Demo and Q&amp;A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5800725" y="1905000"/>
            <a:ext cx="33431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04651" y="1252158"/>
            <a:ext cx="50213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Thanks for </a:t>
            </a:r>
            <a:r>
              <a:rPr lang="e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listening</a:t>
            </a:r>
            <a:endParaRPr lang="en" sz="3600" b="1" i="1" dirty="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6791326" y="1905000"/>
            <a:ext cx="23525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1754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576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9" y="1857452"/>
            <a:ext cx="5124663" cy="357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5661242"/>
            <a:ext cx="5905500" cy="1196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2600542"/>
            <a:ext cx="2895600" cy="3468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2269313"/>
            <a:ext cx="4778524" cy="40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480128"/>
            <a:ext cx="4162188" cy="3439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2126876"/>
            <a:ext cx="2895600" cy="2045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781613"/>
            <a:ext cx="1875761" cy="250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5053079"/>
            <a:ext cx="978408" cy="64617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3" y="4372757"/>
            <a:ext cx="5858453" cy="2238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To </a:t>
            </a:r>
            <a:r>
              <a:rPr lang="en-US" sz="1800" dirty="0">
                <a:latin typeface="Quattrocento Sans" panose="020B0604020202020204" charset="0"/>
              </a:rPr>
              <a:t>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need.</a:t>
            </a: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Make </a:t>
            </a:r>
            <a:r>
              <a:rPr lang="en-US" sz="1800" dirty="0">
                <a:latin typeface="Quattrocento Sans" panose="020B0604020202020204" charset="0"/>
              </a:rPr>
              <a:t>the stores easy 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3291901"/>
            <a:ext cx="2789516" cy="11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7" y="3442004"/>
            <a:ext cx="3314205" cy="13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8" y="1507653"/>
            <a:ext cx="2001389" cy="687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2108554"/>
            <a:ext cx="2493978" cy="363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4" y="2621457"/>
            <a:ext cx="5512479" cy="286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961</Words>
  <Application>Microsoft Office PowerPoint</Application>
  <PresentationFormat>On-screen Show (4:3)</PresentationFormat>
  <Paragraphs>274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Quattrocento Sans</vt:lpstr>
      <vt:lpstr>宋体</vt:lpstr>
      <vt:lpstr>Agency FB</vt:lpstr>
      <vt:lpstr>Rockwell Extra Bold</vt:lpstr>
      <vt:lpstr>Times New Roman</vt:lpstr>
      <vt:lpstr>Lora</vt:lpstr>
      <vt:lpstr>Pristina</vt:lpstr>
      <vt:lpstr>Arial Unicode MS</vt:lpstr>
      <vt:lpstr>Calibri</vt:lpstr>
      <vt:lpstr>Wingdings</vt:lpstr>
      <vt:lpstr>Viola template</vt:lpstr>
      <vt:lpstr>Order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Chamander</cp:lastModifiedBy>
  <cp:revision>87</cp:revision>
  <dcterms:modified xsi:type="dcterms:W3CDTF">2018-09-01T05:21:10Z</dcterms:modified>
</cp:coreProperties>
</file>